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38" r:id="rId4"/>
    <p:sldId id="339" r:id="rId5"/>
    <p:sldId id="340" r:id="rId6"/>
    <p:sldId id="342" r:id="rId7"/>
    <p:sldId id="343" r:id="rId8"/>
    <p:sldId id="341" r:id="rId9"/>
    <p:sldId id="344" r:id="rId10"/>
    <p:sldId id="345" r:id="rId11"/>
    <p:sldId id="346" r:id="rId12"/>
    <p:sldId id="347" r:id="rId13"/>
    <p:sldId id="348" r:id="rId14"/>
    <p:sldId id="34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7" autoAdjust="0"/>
    <p:restoredTop sz="94660"/>
  </p:normalViewPr>
  <p:slideViewPr>
    <p:cSldViewPr>
      <p:cViewPr varScale="1">
        <p:scale>
          <a:sx n="87" d="100"/>
          <a:sy n="87" d="100"/>
        </p:scale>
        <p:origin x="118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31-8-2017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31-8-2017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31-8-2017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31-8-2017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31-8-2017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31-8-2017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31-8-2017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31-8-2017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31-8-2017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31-8-2017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552" y="908720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/>
              <a:t>Tarief berekenen LG32 - 1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tarief vraag je aan de klant?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Kostprijs</a:t>
            </a:r>
          </a:p>
          <a:p>
            <a:r>
              <a:rPr lang="nl-NL" dirty="0" smtClean="0"/>
              <a:t>Concurrentie</a:t>
            </a:r>
          </a:p>
          <a:p>
            <a:r>
              <a:rPr lang="nl-NL" dirty="0" smtClean="0"/>
              <a:t>Hoeveelheid werk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Grote verschillen tussen regio’s</a:t>
            </a:r>
          </a:p>
          <a:p>
            <a:r>
              <a:rPr lang="nl-NL" dirty="0" smtClean="0"/>
              <a:t>Verschillen tussen bedrijven</a:t>
            </a:r>
          </a:p>
          <a:p>
            <a:r>
              <a:rPr lang="nl-NL" dirty="0" smtClean="0"/>
              <a:t>Zelfs verschillen tussen klanten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26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weten we van de tarieven?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688" y="1196752"/>
            <a:ext cx="3384376" cy="4929411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Trekker 100kw</a:t>
            </a:r>
          </a:p>
          <a:p>
            <a:endParaRPr lang="nl-NL" dirty="0" smtClean="0"/>
          </a:p>
          <a:p>
            <a:r>
              <a:rPr lang="nl-NL" dirty="0" err="1" smtClean="0"/>
              <a:t>Rotorkopeg</a:t>
            </a:r>
            <a:r>
              <a:rPr lang="nl-NL" dirty="0"/>
              <a:t> </a:t>
            </a:r>
            <a:r>
              <a:rPr lang="nl-NL" dirty="0" smtClean="0"/>
              <a:t>3m</a:t>
            </a:r>
          </a:p>
          <a:p>
            <a:endParaRPr lang="nl-NL" dirty="0"/>
          </a:p>
          <a:p>
            <a:r>
              <a:rPr lang="nl-NL" dirty="0" smtClean="0"/>
              <a:t>Ploegen 5-schaar</a:t>
            </a:r>
          </a:p>
          <a:p>
            <a:endParaRPr lang="nl-NL" dirty="0"/>
          </a:p>
          <a:p>
            <a:r>
              <a:rPr lang="nl-NL" dirty="0" smtClean="0"/>
              <a:t>Mais zaaien</a:t>
            </a:r>
          </a:p>
          <a:p>
            <a:endParaRPr lang="nl-NL" dirty="0"/>
          </a:p>
          <a:p>
            <a:r>
              <a:rPr lang="nl-NL" dirty="0" err="1" smtClean="0"/>
              <a:t>Trekker+Dumper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Prei Rooien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40152" y="1196752"/>
            <a:ext cx="19442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€50 / uur</a:t>
            </a:r>
          </a:p>
          <a:p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€75 / uur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€95 / ha</a:t>
            </a:r>
          </a:p>
          <a:p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€65 / ha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€60 / uur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€1825 /ha</a:t>
            </a: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€75 / uur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1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kosten heeft een machine?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196752"/>
            <a:ext cx="6851104" cy="4929411"/>
          </a:xfrm>
        </p:spPr>
        <p:txBody>
          <a:bodyPr/>
          <a:lstStyle/>
          <a:p>
            <a:r>
              <a:rPr lang="nl-NL" dirty="0" smtClean="0"/>
              <a:t>Vaste en variabele kosten</a:t>
            </a:r>
          </a:p>
          <a:p>
            <a:endParaRPr lang="nl-NL" dirty="0"/>
          </a:p>
          <a:p>
            <a:r>
              <a:rPr lang="nl-NL" dirty="0" smtClean="0"/>
              <a:t>Kunnen we die onderverdeling maken?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70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Afschrijving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afschrijving?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9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 was ‘m!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Dagge bedankt zijt, da witte.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76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Aanwezigheidsregistratie</a:t>
            </a:r>
          </a:p>
          <a:p>
            <a:r>
              <a:rPr lang="nl-NL" dirty="0" smtClean="0"/>
              <a:t>Voorstellen</a:t>
            </a:r>
          </a:p>
          <a:p>
            <a:r>
              <a:rPr lang="nl-NL" dirty="0" smtClean="0"/>
              <a:t>Regels nodig?</a:t>
            </a:r>
          </a:p>
          <a:p>
            <a:r>
              <a:rPr lang="nl-NL" dirty="0" smtClean="0"/>
              <a:t>Opbouw van het vak met de toetsing</a:t>
            </a:r>
          </a:p>
          <a:p>
            <a:endParaRPr lang="nl-NL" dirty="0"/>
          </a:p>
          <a:p>
            <a:r>
              <a:rPr lang="nl-NL" dirty="0" smtClean="0"/>
              <a:t>Aan de slag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1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Aanwezigheidsregistratie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87" y="1016285"/>
            <a:ext cx="8235049" cy="52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ben ik?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Elon van Erp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260" y="476672"/>
            <a:ext cx="2160240" cy="27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Regels?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74444"/>
            <a:ext cx="4191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Periode 1: 1 uur</a:t>
            </a:r>
          </a:p>
          <a:p>
            <a:pPr marL="0" indent="0">
              <a:buNone/>
            </a:pPr>
            <a:r>
              <a:rPr lang="nl-NL" dirty="0" smtClean="0"/>
              <a:t>Periode 2: 2 uur</a:t>
            </a:r>
          </a:p>
          <a:p>
            <a:pPr marL="0" indent="0">
              <a:buNone/>
            </a:pPr>
            <a:r>
              <a:rPr lang="nl-NL" dirty="0" smtClean="0"/>
              <a:t>Periode 3: 1 uur</a:t>
            </a:r>
          </a:p>
          <a:p>
            <a:pPr marL="0" indent="0">
              <a:buNone/>
            </a:pPr>
            <a:r>
              <a:rPr lang="nl-NL" dirty="0" smtClean="0"/>
              <a:t>Periode 4: 3 uur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29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012014"/>
              </p:ext>
            </p:extLst>
          </p:nvPr>
        </p:nvGraphicFramePr>
        <p:xfrm>
          <a:off x="1547661" y="1329851"/>
          <a:ext cx="6768754" cy="4187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7"/>
                <a:gridCol w="5832647"/>
              </a:tblGrid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Week 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Onderdeel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18738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1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Inleiding, waarom tariefberekening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18738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2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Onderdelen van de tariefberekening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18738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3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Tarieven complexe machines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18738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4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Opbouw tarieven complexe machines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18738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5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Afschrijving - levensduur en restwaarde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18738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6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Afschrijving - lineair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18738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7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Afschrijving - degressief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18738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8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Gebruiksuren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18738"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u="none" strike="noStrike">
                          <a:effectLst/>
                        </a:rPr>
                        <a:t>9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 smtClean="0">
                          <a:effectLst/>
                        </a:rPr>
                        <a:t>Oefenen en afmaken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5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dit vak?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196752"/>
            <a:ext cx="6851104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Vraag aan jullie: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Wat maakt een (loon)bedrijf succesvol?</a:t>
            </a:r>
          </a:p>
          <a:p>
            <a:pPr lvl="1">
              <a:buFontTx/>
              <a:buChar char="-"/>
            </a:pPr>
            <a:r>
              <a:rPr lang="nl-NL" dirty="0" smtClean="0"/>
              <a:t>Wat moet een bedrijf zeker wel hebben?</a:t>
            </a:r>
          </a:p>
          <a:p>
            <a:pPr lvl="1">
              <a:buFontTx/>
              <a:buChar char="-"/>
            </a:pPr>
            <a:r>
              <a:rPr lang="nl-NL" dirty="0" smtClean="0"/>
              <a:t>Wat moet een bedrijf zeker niet hebben?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85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tarief vraag je aan de klant?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195387"/>
            <a:ext cx="68199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239</Words>
  <Application>Microsoft Office PowerPoint</Application>
  <PresentationFormat>Diavoorstelling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Kantoorthema</vt:lpstr>
      <vt:lpstr>PowerPoint-presentatie</vt:lpstr>
      <vt:lpstr>Wat gaan we vandaag doen?</vt:lpstr>
      <vt:lpstr>Aanwezigheidsregistratie</vt:lpstr>
      <vt:lpstr>Wie ben ik?</vt:lpstr>
      <vt:lpstr>Regels?</vt:lpstr>
      <vt:lpstr>Opbouw</vt:lpstr>
      <vt:lpstr>PowerPoint-presentatie</vt:lpstr>
      <vt:lpstr>Waarom dit vak?</vt:lpstr>
      <vt:lpstr>Welk tarief vraag je aan de klant?</vt:lpstr>
      <vt:lpstr>Welk tarief vraag je aan de klant?</vt:lpstr>
      <vt:lpstr>Wat weten we van de tarieven?</vt:lpstr>
      <vt:lpstr>Welke kosten heeft een machine?</vt:lpstr>
      <vt:lpstr>Afschrijving</vt:lpstr>
      <vt:lpstr>Dat was ‘m!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Elon van  Erp</cp:lastModifiedBy>
  <cp:revision>35</cp:revision>
  <dcterms:created xsi:type="dcterms:W3CDTF">2013-11-15T15:05:42Z</dcterms:created>
  <dcterms:modified xsi:type="dcterms:W3CDTF">2017-08-31T08:31:41Z</dcterms:modified>
</cp:coreProperties>
</file>